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1954" r:id="rId5"/>
    <p:sldId id="1958" r:id="rId6"/>
    <p:sldId id="1985" r:id="rId7"/>
    <p:sldId id="1986" r:id="rId8"/>
    <p:sldId id="1987" r:id="rId9"/>
    <p:sldId id="1969" r:id="rId10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BF33"/>
    <a:srgbClr val="CE1620"/>
    <a:srgbClr val="FD7F20"/>
    <a:srgbClr val="1D9CE4"/>
    <a:srgbClr val="070707"/>
    <a:srgbClr val="66FF66"/>
    <a:srgbClr val="0E3689"/>
    <a:srgbClr val="FFD53A"/>
    <a:srgbClr val="702076"/>
    <a:srgbClr val="0E1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BB72D-4BFC-44FD-8C3D-5937A99B3F38}" v="1" dt="2020-10-15T05:54:26.144"/>
    <p1510:client id="{1D65B36A-AA43-4EEF-8C4F-285BA1DF0CC6}" v="10" dt="2020-10-15T05:55:07.122"/>
    <p1510:client id="{75337AB5-A0B0-409F-98BD-132160FB7322}" v="726" dt="2020-10-15T05:02:48.843"/>
    <p1510:client id="{829A62AB-A5A1-418B-B200-FB66E559AE92}" v="204" dt="2020-10-15T06:00:55.532"/>
    <p1510:client id="{8B5BF941-2791-4D43-9939-5E175545879F}" v="485" dt="2020-10-15T05:20:17.700"/>
    <p1510:client id="{AAEB6B57-6D01-414F-916F-469296A2CD3A}" v="109" dt="2020-10-15T04:54:59.061"/>
    <p1510:client id="{ACC355CD-95B6-466F-8736-CF9E22736D64}" v="161" dt="2020-10-15T05:11:42.063"/>
    <p1510:client id="{B4A4A491-988E-484B-A4EE-2CA639257D96}" v="4" dt="2020-10-15T05:59:57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74510" autoAdjust="0"/>
  </p:normalViewPr>
  <p:slideViewPr>
    <p:cSldViewPr snapToGrid="0">
      <p:cViewPr varScale="1">
        <p:scale>
          <a:sx n="58" d="100"/>
          <a:sy n="58" d="100"/>
        </p:scale>
        <p:origin x="1723" y="53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bin Joseph - I41649" userId="S::jobin.joseph@microchip.com::bf0b0010-8f03-4bf3-8543-aaa71af67bba" providerId="AD" clId="Web-{829A62AB-A5A1-418B-B200-FB66E559AE92}"/>
    <pc:docChg chg="modSld">
      <pc:chgData name="Jobin Joseph - I41649" userId="S::jobin.joseph@microchip.com::bf0b0010-8f03-4bf3-8543-aaa71af67bba" providerId="AD" clId="Web-{829A62AB-A5A1-418B-B200-FB66E559AE92}" dt="2020-10-15T06:00:55.532" v="203" actId="20577"/>
      <pc:docMkLst>
        <pc:docMk/>
      </pc:docMkLst>
      <pc:sldChg chg="modSp">
        <pc:chgData name="Jobin Joseph - I41649" userId="S::jobin.joseph@microchip.com::bf0b0010-8f03-4bf3-8543-aaa71af67bba" providerId="AD" clId="Web-{829A62AB-A5A1-418B-B200-FB66E559AE92}" dt="2020-10-15T06:00:41.640" v="201" actId="20577"/>
        <pc:sldMkLst>
          <pc:docMk/>
          <pc:sldMk cId="2578215770" sldId="1974"/>
        </pc:sldMkLst>
        <pc:spChg chg="mod">
          <ac:chgData name="Jobin Joseph - I41649" userId="S::jobin.joseph@microchip.com::bf0b0010-8f03-4bf3-8543-aaa71af67bba" providerId="AD" clId="Web-{829A62AB-A5A1-418B-B200-FB66E559AE92}" dt="2020-10-15T06:00:41.640" v="201" actId="20577"/>
          <ac:spMkLst>
            <pc:docMk/>
            <pc:sldMk cId="2578215770" sldId="1974"/>
            <ac:spMk id="3" creationId="{BE6B6E4B-58BC-984B-B688-8AAF041C561C}"/>
          </ac:spMkLst>
        </pc:spChg>
        <pc:picChg chg="mod">
          <ac:chgData name="Jobin Joseph - I41649" userId="S::jobin.joseph@microchip.com::bf0b0010-8f03-4bf3-8543-aaa71af67bba" providerId="AD" clId="Web-{829A62AB-A5A1-418B-B200-FB66E559AE92}" dt="2020-10-15T06:00:27.921" v="199" actId="14100"/>
          <ac:picMkLst>
            <pc:docMk/>
            <pc:sldMk cId="2578215770" sldId="1974"/>
            <ac:picMk id="5" creationId="{6EF5CD78-94AA-4392-AE2C-D6BF7867AB0C}"/>
          </ac:picMkLst>
        </pc:picChg>
        <pc:picChg chg="mod">
          <ac:chgData name="Jobin Joseph - I41649" userId="S::jobin.joseph@microchip.com::bf0b0010-8f03-4bf3-8543-aaa71af67bba" providerId="AD" clId="Web-{829A62AB-A5A1-418B-B200-FB66E559AE92}" dt="2020-10-15T06:00:29.140" v="200" actId="1076"/>
          <ac:picMkLst>
            <pc:docMk/>
            <pc:sldMk cId="2578215770" sldId="1974"/>
            <ac:picMk id="6" creationId="{F3036A35-DDC9-4283-8CFE-5D02E185C232}"/>
          </ac:picMkLst>
        </pc:picChg>
      </pc:sldChg>
    </pc:docChg>
  </pc:docChgLst>
  <pc:docChgLst>
    <pc:chgData name="Rajesh Seenivasan - I41762" userId="S::rajesh.seenivasan@microchip.com::150e93a1-87d0-494c-b68d-7a5281c8c746" providerId="AD" clId="Web-{75337AB5-A0B0-409F-98BD-132160FB7322}"/>
    <pc:docChg chg="modSld">
      <pc:chgData name="Rajesh Seenivasan - I41762" userId="S::rajesh.seenivasan@microchip.com::150e93a1-87d0-494c-b68d-7a5281c8c746" providerId="AD" clId="Web-{75337AB5-A0B0-409F-98BD-132160FB7322}" dt="2020-10-15T05:02:48.843" v="726" actId="20577"/>
      <pc:docMkLst>
        <pc:docMk/>
      </pc:docMkLst>
      <pc:sldChg chg="delSp modSp">
        <pc:chgData name="Rajesh Seenivasan - I41762" userId="S::rajesh.seenivasan@microchip.com::150e93a1-87d0-494c-b68d-7a5281c8c746" providerId="AD" clId="Web-{75337AB5-A0B0-409F-98BD-132160FB7322}" dt="2020-10-15T05:02:48.843" v="725" actId="20577"/>
        <pc:sldMkLst>
          <pc:docMk/>
          <pc:sldMk cId="1759645043" sldId="1977"/>
        </pc:sldMkLst>
        <pc:spChg chg="mod">
          <ac:chgData name="Rajesh Seenivasan - I41762" userId="S::rajesh.seenivasan@microchip.com::150e93a1-87d0-494c-b68d-7a5281c8c746" providerId="AD" clId="Web-{75337AB5-A0B0-409F-98BD-132160FB7322}" dt="2020-10-15T05:02:48.843" v="725" actId="20577"/>
          <ac:spMkLst>
            <pc:docMk/>
            <pc:sldMk cId="1759645043" sldId="1977"/>
            <ac:spMk id="3" creationId="{BE6B6E4B-58BC-984B-B688-8AAF041C561C}"/>
          </ac:spMkLst>
        </pc:spChg>
        <pc:spChg chg="del">
          <ac:chgData name="Rajesh Seenivasan - I41762" userId="S::rajesh.seenivasan@microchip.com::150e93a1-87d0-494c-b68d-7a5281c8c746" providerId="AD" clId="Web-{75337AB5-A0B0-409F-98BD-132160FB7322}" dt="2020-10-15T04:48:07.365" v="2"/>
          <ac:spMkLst>
            <pc:docMk/>
            <pc:sldMk cId="1759645043" sldId="1977"/>
            <ac:spMk id="7" creationId="{B672F29F-C174-480C-A25B-8697ADF434C6}"/>
          </ac:spMkLst>
        </pc:spChg>
        <pc:picChg chg="del">
          <ac:chgData name="Rajesh Seenivasan - I41762" userId="S::rajesh.seenivasan@microchip.com::150e93a1-87d0-494c-b68d-7a5281c8c746" providerId="AD" clId="Web-{75337AB5-A0B0-409F-98BD-132160FB7322}" dt="2020-10-15T04:48:05.475" v="1"/>
          <ac:picMkLst>
            <pc:docMk/>
            <pc:sldMk cId="1759645043" sldId="1977"/>
            <ac:picMk id="6" creationId="{0FEFCC96-D64E-4D36-8463-B5F7CD20412C}"/>
          </ac:picMkLst>
        </pc:picChg>
        <pc:picChg chg="del">
          <ac:chgData name="Rajesh Seenivasan - I41762" userId="S::rajesh.seenivasan@microchip.com::150e93a1-87d0-494c-b68d-7a5281c8c746" providerId="AD" clId="Web-{75337AB5-A0B0-409F-98BD-132160FB7322}" dt="2020-10-15T04:48:03.365" v="0"/>
          <ac:picMkLst>
            <pc:docMk/>
            <pc:sldMk cId="1759645043" sldId="1977"/>
            <ac:picMk id="10" creationId="{A3C95972-EB06-4D62-ABD9-C481307DE488}"/>
          </ac:picMkLst>
        </pc:picChg>
      </pc:sldChg>
    </pc:docChg>
  </pc:docChgLst>
  <pc:docChgLst>
    <pc:chgData name="Mohamed Saheed - I00182" userId="5b4a7b40-56de-4656-86ac-5fc0c5fd82dd" providerId="ADAL" clId="{B4A4A491-988E-484B-A4EE-2CA639257D96}"/>
    <pc:docChg chg="addSld delSld modSld">
      <pc:chgData name="Mohamed Saheed - I00182" userId="5b4a7b40-56de-4656-86ac-5fc0c5fd82dd" providerId="ADAL" clId="{B4A4A491-988E-484B-A4EE-2CA639257D96}" dt="2020-10-15T05:59:57.180" v="1"/>
      <pc:docMkLst>
        <pc:docMk/>
      </pc:docMkLst>
      <pc:sldChg chg="add del">
        <pc:chgData name="Mohamed Saheed - I00182" userId="5b4a7b40-56de-4656-86ac-5fc0c5fd82dd" providerId="ADAL" clId="{B4A4A491-988E-484B-A4EE-2CA639257D96}" dt="2020-10-15T05:59:57.180" v="1"/>
        <pc:sldMkLst>
          <pc:docMk/>
          <pc:sldMk cId="2910469696" sldId="1982"/>
        </pc:sldMkLst>
      </pc:sldChg>
      <pc:sldChg chg="add del">
        <pc:chgData name="Mohamed Saheed - I00182" userId="5b4a7b40-56de-4656-86ac-5fc0c5fd82dd" providerId="ADAL" clId="{B4A4A491-988E-484B-A4EE-2CA639257D96}" dt="2020-10-15T05:59:57.180" v="1"/>
        <pc:sldMkLst>
          <pc:docMk/>
          <pc:sldMk cId="333312821" sldId="1985"/>
        </pc:sldMkLst>
      </pc:sldChg>
    </pc:docChg>
  </pc:docChgLst>
  <pc:docChgLst>
    <pc:chgData name="Vinayak Bhagwat - I00055" userId="3f466b1d-202e-461e-9ec1-1bc3848cbc83" providerId="ADAL" clId="{17BBB72D-4BFC-44FD-8C3D-5937A99B3F38}"/>
    <pc:docChg chg="addSld delSld modSld">
      <pc:chgData name="Vinayak Bhagwat - I00055" userId="3f466b1d-202e-461e-9ec1-1bc3848cbc83" providerId="ADAL" clId="{17BBB72D-4BFC-44FD-8C3D-5937A99B3F38}" dt="2020-10-15T05:54:31.856" v="1" actId="47"/>
      <pc:docMkLst>
        <pc:docMk/>
      </pc:docMkLst>
      <pc:sldChg chg="del">
        <pc:chgData name="Vinayak Bhagwat - I00055" userId="3f466b1d-202e-461e-9ec1-1bc3848cbc83" providerId="ADAL" clId="{17BBB72D-4BFC-44FD-8C3D-5937A99B3F38}" dt="2020-10-15T05:54:31.856" v="1" actId="47"/>
        <pc:sldMkLst>
          <pc:docMk/>
          <pc:sldMk cId="890080037" sldId="1987"/>
        </pc:sldMkLst>
      </pc:sldChg>
      <pc:sldChg chg="del">
        <pc:chgData name="Vinayak Bhagwat - I00055" userId="3f466b1d-202e-461e-9ec1-1bc3848cbc83" providerId="ADAL" clId="{17BBB72D-4BFC-44FD-8C3D-5937A99B3F38}" dt="2020-10-15T05:54:31.856" v="1" actId="47"/>
        <pc:sldMkLst>
          <pc:docMk/>
          <pc:sldMk cId="3605360663" sldId="1988"/>
        </pc:sldMkLst>
      </pc:sldChg>
      <pc:sldChg chg="add">
        <pc:chgData name="Vinayak Bhagwat - I00055" userId="3f466b1d-202e-461e-9ec1-1bc3848cbc83" providerId="ADAL" clId="{17BBB72D-4BFC-44FD-8C3D-5937A99B3F38}" dt="2020-10-15T05:54:26.137" v="0"/>
        <pc:sldMkLst>
          <pc:docMk/>
          <pc:sldMk cId="820349586" sldId="1989"/>
        </pc:sldMkLst>
      </pc:sldChg>
      <pc:sldChg chg="add">
        <pc:chgData name="Vinayak Bhagwat - I00055" userId="3f466b1d-202e-461e-9ec1-1bc3848cbc83" providerId="ADAL" clId="{17BBB72D-4BFC-44FD-8C3D-5937A99B3F38}" dt="2020-10-15T05:54:26.137" v="0"/>
        <pc:sldMkLst>
          <pc:docMk/>
          <pc:sldMk cId="1687788768" sldId="1990"/>
        </pc:sldMkLst>
      </pc:sldChg>
    </pc:docChg>
  </pc:docChgLst>
  <pc:docChgLst>
    <pc:chgData name="Jobin Joseph - I41649" userId="S::jobin.joseph@microchip.com::bf0b0010-8f03-4bf3-8543-aaa71af67bba" providerId="AD" clId="Web-{1D65B36A-AA43-4EEF-8C4F-285BA1DF0CC6}"/>
    <pc:docChg chg="modSld">
      <pc:chgData name="Jobin Joseph - I41649" userId="S::jobin.joseph@microchip.com::bf0b0010-8f03-4bf3-8543-aaa71af67bba" providerId="AD" clId="Web-{1D65B36A-AA43-4EEF-8C4F-285BA1DF0CC6}" dt="2020-10-15T05:55:07.122" v="9" actId="20577"/>
      <pc:docMkLst>
        <pc:docMk/>
      </pc:docMkLst>
      <pc:sldChg chg="modSp">
        <pc:chgData name="Jobin Joseph - I41649" userId="S::jobin.joseph@microchip.com::bf0b0010-8f03-4bf3-8543-aaa71af67bba" providerId="AD" clId="Web-{1D65B36A-AA43-4EEF-8C4F-285BA1DF0CC6}" dt="2020-10-15T05:55:07.122" v="8" actId="20577"/>
        <pc:sldMkLst>
          <pc:docMk/>
          <pc:sldMk cId="2578215770" sldId="1974"/>
        </pc:sldMkLst>
        <pc:spChg chg="mod">
          <ac:chgData name="Jobin Joseph - I41649" userId="S::jobin.joseph@microchip.com::bf0b0010-8f03-4bf3-8543-aaa71af67bba" providerId="AD" clId="Web-{1D65B36A-AA43-4EEF-8C4F-285BA1DF0CC6}" dt="2020-10-15T05:55:07.122" v="8" actId="20577"/>
          <ac:spMkLst>
            <pc:docMk/>
            <pc:sldMk cId="2578215770" sldId="1974"/>
            <ac:spMk id="3" creationId="{BE6B6E4B-58BC-984B-B688-8AAF041C561C}"/>
          </ac:spMkLst>
        </pc:spChg>
      </pc:sldChg>
    </pc:docChg>
  </pc:docChgLst>
  <pc:docChgLst>
    <pc:chgData name="Saravanakumar Marudhachalam - I41669" userId="S::saravana.kumar@microchip.com::adcd580e-9e93-4cde-b3a8-ea422e4b65d6" providerId="AD" clId="Web-{AAEB6B57-6D01-414F-916F-469296A2CD3A}"/>
    <pc:docChg chg="modSld">
      <pc:chgData name="Saravanakumar Marudhachalam - I41669" userId="S::saravana.kumar@microchip.com::adcd580e-9e93-4cde-b3a8-ea422e4b65d6" providerId="AD" clId="Web-{AAEB6B57-6D01-414F-916F-469296A2CD3A}" dt="2020-10-15T04:54:59.061" v="105" actId="1076"/>
      <pc:docMkLst>
        <pc:docMk/>
      </pc:docMkLst>
      <pc:sldChg chg="addSp delSp modSp">
        <pc:chgData name="Saravanakumar Marudhachalam - I41669" userId="S::saravana.kumar@microchip.com::adcd580e-9e93-4cde-b3a8-ea422e4b65d6" providerId="AD" clId="Web-{AAEB6B57-6D01-414F-916F-469296A2CD3A}" dt="2020-10-15T04:54:59.061" v="105" actId="1076"/>
        <pc:sldMkLst>
          <pc:docMk/>
          <pc:sldMk cId="3752400305" sldId="1966"/>
        </pc:sldMkLst>
        <pc:spChg chg="mod">
          <ac:chgData name="Saravanakumar Marudhachalam - I41669" userId="S::saravana.kumar@microchip.com::adcd580e-9e93-4cde-b3a8-ea422e4b65d6" providerId="AD" clId="Web-{AAEB6B57-6D01-414F-916F-469296A2CD3A}" dt="2020-10-15T04:50:56.404" v="17" actId="20577"/>
          <ac:spMkLst>
            <pc:docMk/>
            <pc:sldMk cId="3752400305" sldId="1966"/>
            <ac:spMk id="3" creationId="{63243689-041C-E840-A442-34D397287D77}"/>
          </ac:spMkLst>
        </pc:spChg>
        <pc:spChg chg="add mod">
          <ac:chgData name="Saravanakumar Marudhachalam - I41669" userId="S::saravana.kumar@microchip.com::adcd580e-9e93-4cde-b3a8-ea422e4b65d6" providerId="AD" clId="Web-{AAEB6B57-6D01-414F-916F-469296A2CD3A}" dt="2020-10-15T04:54:54.389" v="103" actId="20577"/>
          <ac:spMkLst>
            <pc:docMk/>
            <pc:sldMk cId="3752400305" sldId="1966"/>
            <ac:spMk id="7" creationId="{A54BF2F2-7DA3-4EE3-B10E-D1FEC821D0D9}"/>
          </ac:spMkLst>
        </pc:spChg>
        <pc:spChg chg="add del mod">
          <ac:chgData name="Saravanakumar Marudhachalam - I41669" userId="S::saravana.kumar@microchip.com::adcd580e-9e93-4cde-b3a8-ea422e4b65d6" providerId="AD" clId="Web-{AAEB6B57-6D01-414F-916F-469296A2CD3A}" dt="2020-10-15T04:54:10.717" v="85"/>
          <ac:spMkLst>
            <pc:docMk/>
            <pc:sldMk cId="3752400305" sldId="1966"/>
            <ac:spMk id="8" creationId="{C755C57B-E0D0-4D88-99E1-2BA1F14E68E0}"/>
          </ac:spMkLst>
        </pc:spChg>
        <pc:spChg chg="mod">
          <ac:chgData name="Saravanakumar Marudhachalam - I41669" userId="S::saravana.kumar@microchip.com::adcd580e-9e93-4cde-b3a8-ea422e4b65d6" providerId="AD" clId="Web-{AAEB6B57-6D01-414F-916F-469296A2CD3A}" dt="2020-10-15T04:51:00.045" v="25" actId="20577"/>
          <ac:spMkLst>
            <pc:docMk/>
            <pc:sldMk cId="3752400305" sldId="1966"/>
            <ac:spMk id="9" creationId="{48221C05-02A0-4416-8CD2-83DCC13D739D}"/>
          </ac:spMkLst>
        </pc:spChg>
        <pc:spChg chg="add mod">
          <ac:chgData name="Saravanakumar Marudhachalam - I41669" userId="S::saravana.kumar@microchip.com::adcd580e-9e93-4cde-b3a8-ea422e4b65d6" providerId="AD" clId="Web-{AAEB6B57-6D01-414F-916F-469296A2CD3A}" dt="2020-10-15T04:54:59.061" v="105" actId="1076"/>
          <ac:spMkLst>
            <pc:docMk/>
            <pc:sldMk cId="3752400305" sldId="1966"/>
            <ac:spMk id="10" creationId="{FCBA2D4B-9AE5-4623-90ED-F6C9E470BAC0}"/>
          </ac:spMkLst>
        </pc:spChg>
        <pc:picChg chg="del">
          <ac:chgData name="Saravanakumar Marudhachalam - I41669" userId="S::saravana.kumar@microchip.com::adcd580e-9e93-4cde-b3a8-ea422e4b65d6" providerId="AD" clId="Web-{AAEB6B57-6D01-414F-916F-469296A2CD3A}" dt="2020-10-15T04:48:12.826" v="0"/>
          <ac:picMkLst>
            <pc:docMk/>
            <pc:sldMk cId="3752400305" sldId="1966"/>
            <ac:picMk id="6" creationId="{68D44726-CEC9-4DF2-B215-CD82DE95E63E}"/>
          </ac:picMkLst>
        </pc:picChg>
      </pc:sldChg>
    </pc:docChg>
  </pc:docChgLst>
  <pc:docChgLst>
    <pc:chgData name="Senthil Kumar Selvaraj - I41766" userId="S::senthilkumar.selvaraj@microchip.com::a4be37cd-4838-4f7a-81f5-fe9674a58c20" providerId="AD" clId="Web-{8B5BF941-2791-4D43-9939-5E175545879F}"/>
    <pc:docChg chg="modSld">
      <pc:chgData name="Senthil Kumar Selvaraj - I41766" userId="S::senthilkumar.selvaraj@microchip.com::a4be37cd-4838-4f7a-81f5-fe9674a58c20" providerId="AD" clId="Web-{8B5BF941-2791-4D43-9939-5E175545879F}" dt="2020-10-15T05:20:17.700" v="484" actId="20577"/>
      <pc:docMkLst>
        <pc:docMk/>
      </pc:docMkLst>
      <pc:sldChg chg="modSp">
        <pc:chgData name="Senthil Kumar Selvaraj - I41766" userId="S::senthilkumar.selvaraj@microchip.com::a4be37cd-4838-4f7a-81f5-fe9674a58c20" providerId="AD" clId="Web-{8B5BF941-2791-4D43-9939-5E175545879F}" dt="2020-10-15T05:20:17.700" v="483" actId="20577"/>
        <pc:sldMkLst>
          <pc:docMk/>
          <pc:sldMk cId="2418885530" sldId="1980"/>
        </pc:sldMkLst>
        <pc:spChg chg="mod">
          <ac:chgData name="Senthil Kumar Selvaraj - I41766" userId="S::senthilkumar.selvaraj@microchip.com::a4be37cd-4838-4f7a-81f5-fe9674a58c20" providerId="AD" clId="Web-{8B5BF941-2791-4D43-9939-5E175545879F}" dt="2020-10-15T05:20:17.700" v="483" actId="20577"/>
          <ac:spMkLst>
            <pc:docMk/>
            <pc:sldMk cId="2418885530" sldId="1980"/>
            <ac:spMk id="3" creationId="{BE6B6E4B-58BC-984B-B688-8AAF041C561C}"/>
          </ac:spMkLst>
        </pc:spChg>
      </pc:sldChg>
    </pc:docChg>
  </pc:docChgLst>
  <pc:docChgLst>
    <pc:chgData name="Rajesh Seenivasan - I41762" userId="S::rajesh.seenivasan@microchip.com::150e93a1-87d0-494c-b68d-7a5281c8c746" providerId="AD" clId="Web-{ACC355CD-95B6-466F-8736-CF9E22736D64}"/>
    <pc:docChg chg="modSld">
      <pc:chgData name="Rajesh Seenivasan - I41762" userId="S::rajesh.seenivasan@microchip.com::150e93a1-87d0-494c-b68d-7a5281c8c746" providerId="AD" clId="Web-{ACC355CD-95B6-466F-8736-CF9E22736D64}" dt="2020-10-15T05:11:42.063" v="157" actId="1076"/>
      <pc:docMkLst>
        <pc:docMk/>
      </pc:docMkLst>
      <pc:sldChg chg="addSp modSp">
        <pc:chgData name="Rajesh Seenivasan - I41762" userId="S::rajesh.seenivasan@microchip.com::150e93a1-87d0-494c-b68d-7a5281c8c746" providerId="AD" clId="Web-{ACC355CD-95B6-466F-8736-CF9E22736D64}" dt="2020-10-15T05:11:42.063" v="157" actId="1076"/>
        <pc:sldMkLst>
          <pc:docMk/>
          <pc:sldMk cId="1759645043" sldId="1977"/>
        </pc:sldMkLst>
        <pc:spChg chg="mod">
          <ac:chgData name="Rajesh Seenivasan - I41762" userId="S::rajesh.seenivasan@microchip.com::150e93a1-87d0-494c-b68d-7a5281c8c746" providerId="AD" clId="Web-{ACC355CD-95B6-466F-8736-CF9E22736D64}" dt="2020-10-15T05:09:48.468" v="118"/>
          <ac:spMkLst>
            <pc:docMk/>
            <pc:sldMk cId="1759645043" sldId="1977"/>
            <ac:spMk id="2" creationId="{95AC07ED-0E8F-3341-BD66-CC6F287C0B94}"/>
          </ac:spMkLst>
        </pc:spChg>
        <pc:spChg chg="mod">
          <ac:chgData name="Rajesh Seenivasan - I41762" userId="S::rajesh.seenivasan@microchip.com::150e93a1-87d0-494c-b68d-7a5281c8c746" providerId="AD" clId="Web-{ACC355CD-95B6-466F-8736-CF9E22736D64}" dt="2020-10-15T05:11:26.641" v="156" actId="1076"/>
          <ac:spMkLst>
            <pc:docMk/>
            <pc:sldMk cId="1759645043" sldId="1977"/>
            <ac:spMk id="3" creationId="{BE6B6E4B-58BC-984B-B688-8AAF041C561C}"/>
          </ac:spMkLst>
        </pc:spChg>
        <pc:picChg chg="add mod">
          <ac:chgData name="Rajesh Seenivasan - I41762" userId="S::rajesh.seenivasan@microchip.com::150e93a1-87d0-494c-b68d-7a5281c8c746" providerId="AD" clId="Web-{ACC355CD-95B6-466F-8736-CF9E22736D64}" dt="2020-10-15T05:11:42.063" v="157" actId="1076"/>
          <ac:picMkLst>
            <pc:docMk/>
            <pc:sldMk cId="1759645043" sldId="1977"/>
            <ac:picMk id="5" creationId="{25A75FB1-1F50-444E-B6A6-FB23F26421D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4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D39D48CF-046F-2581-EE99-7EDE4E2D43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557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A4C943D3-3A6A-D69B-04E7-50B0F7CBA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D350C0CF-65C2-4C10-0079-A5A16446E8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3" name="Picture 2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C466324B-74C4-7C9B-51A0-6E9C457837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780ACE8-E9BF-3013-D1C2-2D108AC13855}"/>
              </a:ext>
            </a:extLst>
          </p:cNvPr>
          <p:cNvSpPr txBox="1">
            <a:spLocks/>
          </p:cNvSpPr>
          <p:nvPr userDrawn="1"/>
        </p:nvSpPr>
        <p:spPr>
          <a:xfrm>
            <a:off x="4164513" y="6598540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defPPr>
              <a:defRPr lang="en-US"/>
            </a:defPPr>
            <a:lvl1pPr marL="0" algn="ctr" defTabSz="609443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i="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Theme: Development Tools Reimagined</a:t>
            </a:r>
          </a:p>
        </p:txBody>
      </p: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1831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3" name="Picture 2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2D6FB86D-7687-7C8B-9FBA-E2F96D78E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9A0D4BF6-B555-2F5D-E9BF-879895587C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1831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3B3AE20F-EBFD-3E05-8295-FB850B7DB2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55C55DFB-2F98-CA5F-4C85-99B9E9635B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1831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4" name="Picture 3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E501316A-0C39-6B19-2B84-2B84186FEF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</p:sldLayoutIdLst>
  <p:hf sldNum="0"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Development Systems Hackathon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D081-4997-FF4D-B75C-F6275A20E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5143" y="6123667"/>
            <a:ext cx="6419850" cy="252110"/>
          </a:xfrm>
        </p:spPr>
        <p:txBody>
          <a:bodyPr/>
          <a:lstStyle/>
          <a:p>
            <a:r>
              <a:rPr lang="en-US" dirty="0"/>
              <a:t>02 December 2025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16D4-E23A-8B42-AEFF-22E5AFC9F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 anchorCtr="0"/>
          <a:lstStyle/>
          <a:p>
            <a:r>
              <a:rPr lang="en-US" dirty="0"/>
              <a:t>Hackathon 2025</a:t>
            </a:r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PyKit</a:t>
            </a:r>
            <a:r>
              <a:rPr lang="en-US" dirty="0"/>
              <a:t> Explorer – </a:t>
            </a:r>
            <a:br>
              <a:rPr lang="en-US" dirty="0"/>
            </a:br>
            <a:r>
              <a:rPr lang="en-US" dirty="0"/>
              <a:t>Balancing Bot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2421-4259-2644-8AE9-B73E6A931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dirty="0"/>
              <a:t>Don't Fall for It</a:t>
            </a:r>
          </a:p>
          <a:p>
            <a:r>
              <a:rPr lang="en-US" dirty="0"/>
              <a:t>Ross Satchel – Liam Sheard</a:t>
            </a:r>
          </a:p>
        </p:txBody>
      </p:sp>
      <p:pic>
        <p:nvPicPr>
          <p:cNvPr id="6" name="Picture 5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51CC3892-DF47-7E63-1554-1953D189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33" y="2141763"/>
            <a:ext cx="2962473" cy="25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13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07ED-0E8F-3341-BD66-CC6F287C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Balancing Bot- Challenge &amp; 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39E60-4C74-AF83-443E-81E6DE7133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096076"/>
            <a:ext cx="5505846" cy="53746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Legacy demo kits: delicate, scarce, hard to replicate</a:t>
            </a:r>
          </a:p>
          <a:p>
            <a:r>
              <a:rPr lang="en-US" dirty="0"/>
              <a:t>Barriers: cost, complexity, shipping, expertise</a:t>
            </a:r>
          </a:p>
          <a:p>
            <a:r>
              <a:rPr lang="en-US" dirty="0"/>
              <a:t>Our answer: </a:t>
            </a:r>
            <a:r>
              <a:rPr lang="en-US" dirty="0" err="1"/>
              <a:t>PyKit</a:t>
            </a:r>
            <a:r>
              <a:rPr lang="en-US" dirty="0"/>
              <a:t> Explorer (Ruler Kit) - as a Demo!</a:t>
            </a:r>
          </a:p>
          <a:p>
            <a:pPr lvl="1"/>
            <a:r>
              <a:rPr lang="en-US" dirty="0"/>
              <a:t>Affordable, accessible, instantly deployable, like our Workshop</a:t>
            </a:r>
          </a:p>
          <a:p>
            <a:pPr lvl="1"/>
            <a:r>
              <a:rPr lang="en-US" dirty="0"/>
              <a:t>Modular—3D printed parts, easy customization</a:t>
            </a:r>
          </a:p>
          <a:p>
            <a:pPr lvl="1"/>
            <a:r>
              <a:rPr lang="en-US" dirty="0"/>
              <a:t>Programmed in Python (</a:t>
            </a:r>
            <a:r>
              <a:rPr lang="en-US" dirty="0" err="1"/>
              <a:t>CircuitPy</a:t>
            </a:r>
            <a:r>
              <a:rPr lang="en-US" dirty="0"/>
              <a:t>)</a:t>
            </a:r>
          </a:p>
        </p:txBody>
      </p:sp>
      <p:pic>
        <p:nvPicPr>
          <p:cNvPr id="7" name="Content Placeholder 6" descr="A red and white machine on a table&#10;&#10;AI-generated content may be incorrect.">
            <a:extLst>
              <a:ext uri="{FF2B5EF4-FFF2-40B4-BE49-F238E27FC236}">
                <a16:creationId xmlns:a16="http://schemas.microsoft.com/office/drawing/2014/main" id="{24B78C4E-4BDF-D819-4E78-0F8AAE3705D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rcRect t="5334" b="3376"/>
          <a:stretch>
            <a:fillRect/>
          </a:stretch>
        </p:blipFill>
        <p:spPr>
          <a:xfrm>
            <a:off x="6986985" y="1215390"/>
            <a:ext cx="4031456" cy="4907114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354456-62C1-42D6-BB27-2EDF712AD3B3}"/>
              </a:ext>
            </a:extLst>
          </p:cNvPr>
          <p:cNvCxnSpPr>
            <a:cxnSpLocks/>
          </p:cNvCxnSpPr>
          <p:nvPr/>
        </p:nvCxnSpPr>
        <p:spPr>
          <a:xfrm>
            <a:off x="123319" y="984806"/>
            <a:ext cx="1175541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2839F65-9648-4A0F-87F9-0B6ECF07DD1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14764" y="2874048"/>
            <a:ext cx="60313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circuit board with wires on a table&#10;&#10;AI-generated content may be incorrect.">
            <a:extLst>
              <a:ext uri="{FF2B5EF4-FFF2-40B4-BE49-F238E27FC236}">
                <a16:creationId xmlns:a16="http://schemas.microsoft.com/office/drawing/2014/main" id="{0936B346-4459-E48B-8BBA-6ADAF5F752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38" r="19053" b="10597"/>
          <a:stretch>
            <a:fillRect/>
          </a:stretch>
        </p:blipFill>
        <p:spPr>
          <a:xfrm>
            <a:off x="8401878" y="873537"/>
            <a:ext cx="3354292" cy="3422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5A6C25-8B27-3EC5-0587-ECE8AD68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 &amp;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D3223-F553-42B7-EB94-98DFAAB4983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873537"/>
            <a:ext cx="6283830" cy="5888166"/>
          </a:xfrm>
        </p:spPr>
        <p:txBody>
          <a:bodyPr anchor="t">
            <a:normAutofit/>
          </a:bodyPr>
          <a:lstStyle/>
          <a:p>
            <a:r>
              <a:rPr lang="en-US" dirty="0"/>
              <a:t>Not just a “toy” - hands-on controls, multi-discipline learning.</a:t>
            </a:r>
          </a:p>
          <a:p>
            <a:endParaRPr lang="en-US" dirty="0"/>
          </a:p>
          <a:p>
            <a:r>
              <a:rPr lang="en-US" dirty="0"/>
              <a:t>Empowers students, teachers, ambassadors - globally!</a:t>
            </a:r>
          </a:p>
          <a:p>
            <a:endParaRPr lang="en-US" dirty="0"/>
          </a:p>
          <a:p>
            <a:r>
              <a:rPr lang="en-US" dirty="0"/>
              <a:t>Scales from intro lessons to advanced projects &amp; clubs</a:t>
            </a:r>
          </a:p>
          <a:p>
            <a:endParaRPr lang="en-US" dirty="0"/>
          </a:p>
          <a:p>
            <a:r>
              <a:rPr lang="en-US" dirty="0"/>
              <a:t>Built in under 24 hours - imagine what’s possible next!</a:t>
            </a:r>
          </a:p>
        </p:txBody>
      </p:sp>
      <p:pic>
        <p:nvPicPr>
          <p:cNvPr id="5" name="Final Print Video">
            <a:hlinkClick r:id="" action="ppaction://media"/>
            <a:extLst>
              <a:ext uri="{FF2B5EF4-FFF2-40B4-BE49-F238E27FC236}">
                <a16:creationId xmlns:a16="http://schemas.microsoft.com/office/drawing/2014/main" id="{92352325-7B2E-A028-DF74-26D794981145}"/>
              </a:ext>
            </a:extLst>
          </p:cNvPr>
          <p:cNvPicPr>
            <a:picLocks noGrp="1" noChangeAspect="1"/>
          </p:cNvPicPr>
          <p:nvPr>
            <p:ph sz="quarter" idx="16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9338" y="3817920"/>
            <a:ext cx="3788279" cy="2324526"/>
          </a:xfrm>
        </p:spPr>
      </p:pic>
    </p:spTree>
    <p:extLst>
      <p:ext uri="{BB962C8B-B14F-4D97-AF65-F5344CB8AC3E}">
        <p14:creationId xmlns:p14="http://schemas.microsoft.com/office/powerpoint/2010/main" val="236012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3E28-3EA2-78CF-CF26-08FD11C00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4974-9D67-74C7-FB5F-7A1214AA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 &amp;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66784-C274-F9EC-B2B1-54A2E30B8FC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Course/demo videos &amp; shared 3D models</a:t>
            </a:r>
          </a:p>
          <a:p>
            <a:r>
              <a:rPr lang="en-US" dirty="0"/>
              <a:t>Full build guides with BOM &amp; sourcing links</a:t>
            </a:r>
          </a:p>
          <a:p>
            <a:r>
              <a:rPr lang="en-US" dirty="0"/>
              <a:t>Bluetooth for wireless control, modularity upgrades</a:t>
            </a:r>
          </a:p>
          <a:p>
            <a:endParaRPr lang="en-US" dirty="0"/>
          </a:p>
          <a:p>
            <a:r>
              <a:rPr lang="en-US" dirty="0"/>
              <a:t>Let’s Inspire Make-</a:t>
            </a:r>
            <a:r>
              <a:rPr lang="en-US" dirty="0" err="1"/>
              <a:t>ing</a:t>
            </a:r>
            <a:r>
              <a:rPr lang="en-US" dirty="0"/>
              <a:t> Engineering Projects </a:t>
            </a:r>
            <a:br>
              <a:rPr lang="en-US" dirty="0"/>
            </a:br>
            <a:r>
              <a:rPr lang="en-US" dirty="0"/>
              <a:t>in Education!</a:t>
            </a:r>
          </a:p>
        </p:txBody>
      </p:sp>
      <p:pic>
        <p:nvPicPr>
          <p:cNvPr id="6" name="Content Placeholder 5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2F653145-C6C5-DBB5-AD2D-01FEDB29C2F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rcRect t="15020" b="11265"/>
          <a:stretch>
            <a:fillRect/>
          </a:stretch>
        </p:blipFill>
        <p:spPr>
          <a:xfrm>
            <a:off x="8338706" y="929269"/>
            <a:ext cx="2912389" cy="286250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CEB50-A09F-D428-6CC8-32F39C2519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34" r="13974"/>
          <a:stretch>
            <a:fillRect/>
          </a:stretch>
        </p:blipFill>
        <p:spPr>
          <a:xfrm>
            <a:off x="6327470" y="3847503"/>
            <a:ext cx="3240599" cy="28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3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FC5AF-200C-E244-8F0A-68FB1F10D7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45844" y="2776523"/>
            <a:ext cx="5371842" cy="92971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7057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36576EFBF7954EB7F522876A894E9E" ma:contentTypeVersion="2" ma:contentTypeDescription="Create a new document." ma:contentTypeScope="" ma:versionID="27505a2d7be398b7356a768b09da3824">
  <xsd:schema xmlns:xsd="http://www.w3.org/2001/XMLSchema" xmlns:xs="http://www.w3.org/2001/XMLSchema" xmlns:p="http://schemas.microsoft.com/office/2006/metadata/properties" xmlns:ns2="4fe557c5-ca2c-42bf-8821-687aa6f41e27" targetNamespace="http://schemas.microsoft.com/office/2006/metadata/properties" ma:root="true" ma:fieldsID="c3d32966e57d7734df93754d3af2443a" ns2:_="">
    <xsd:import namespace="4fe557c5-ca2c-42bf-8821-687aa6f41e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e557c5-ca2c-42bf-8821-687aa6f41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774815-801A-4D0C-AAC8-304A8EA5EAE0}">
  <ds:schemaRefs>
    <ds:schemaRef ds:uri="4fe557c5-ca2c-42bf-8821-687aa6f41e2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8ED1EE-A409-427D-ACED-A047596505B7}">
  <ds:schemaRefs>
    <ds:schemaRef ds:uri="4fe557c5-ca2c-42bf-8821-687aa6f41e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690</TotalTime>
  <Words>171</Words>
  <Application>Microsoft Office PowerPoint</Application>
  <PresentationFormat>Custom</PresentationFormat>
  <Paragraphs>29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Development Systems Hackathon</vt:lpstr>
      <vt:lpstr>PyKit Explorer –  Balancing Bot Demo</vt:lpstr>
      <vt:lpstr>Balancing Bot- Challenge &amp; Solution</vt:lpstr>
      <vt:lpstr>Impact &amp; Inspiration</vt:lpstr>
      <vt:lpstr>Next Steps &amp; Vision</vt:lpstr>
      <vt:lpstr>PowerPoint Presentation</vt:lpstr>
    </vt:vector>
  </TitlesOfParts>
  <Company>SMSC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2020</dc:title>
  <dc:creator>Michael Wikan</dc:creator>
  <cp:lastModifiedBy>Liam Sheard - C20617</cp:lastModifiedBy>
  <cp:revision>267</cp:revision>
  <dcterms:created xsi:type="dcterms:W3CDTF">2019-09-10T21:33:18Z</dcterms:created>
  <dcterms:modified xsi:type="dcterms:W3CDTF">2025-12-02T20:20:26Z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6b1d4785-8f50-4d6b-8c29-4627085ae703</vt:lpwstr>
  </property>
  <property fmtid="{D5CDD505-2E9C-101B-9397-08002B2CF9AE}" pid="3" name="ContentTypeId">
    <vt:lpwstr>0x0101007336576EFBF7954EB7F522876A894E9E</vt:lpwstr>
  </property>
</Properties>
</file>